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6" r:id="rId8"/>
    <p:sldId id="269" r:id="rId9"/>
    <p:sldId id="275" r:id="rId10"/>
    <p:sldId id="276" r:id="rId11"/>
    <p:sldId id="277" r:id="rId12"/>
    <p:sldId id="278" r:id="rId13"/>
    <p:sldId id="279" r:id="rId14"/>
    <p:sldId id="281" r:id="rId15"/>
    <p:sldId id="283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293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5" d="100"/>
          <a:sy n="65" d="100"/>
        </p:scale>
        <p:origin x="77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532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568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5261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7370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970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2205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0443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460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057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706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066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33AA6-883F-4876-9E94-51C6E2230110}" type="datetimeFigureOut">
              <a:rPr lang="ko-KR" altLang="en-US" smtClean="0"/>
              <a:t>2019-01-04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AB453-A5A1-4A80-BD15-F56E786F6F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237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52387"/>
            <a:ext cx="11982450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64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09" y="0"/>
            <a:ext cx="121594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016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" y="-9525"/>
            <a:ext cx="12230100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446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" y="-9525"/>
            <a:ext cx="12230100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0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" y="-9525"/>
            <a:ext cx="12230100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19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" y="-9525"/>
            <a:ext cx="12230100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983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" y="-9525"/>
            <a:ext cx="12230100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4669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" y="-9525"/>
            <a:ext cx="12230100" cy="687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9686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27906"/>
            <a:ext cx="10111584" cy="570103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메시지랑</a:t>
            </a:r>
            <a:r>
              <a:rPr lang="ko-KR" altLang="en-US" dirty="0"/>
              <a:t> 리스트나 레이아웃은 같은 </a:t>
            </a:r>
            <a:r>
              <a:rPr lang="ko-KR" altLang="en-US" dirty="0" err="1"/>
              <a:t>영역에있어서</a:t>
            </a:r>
            <a:r>
              <a:rPr lang="ko-KR" altLang="en-US" dirty="0"/>
              <a:t> 하나만 쓸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2812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04775"/>
            <a:ext cx="11791950" cy="664845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0518" y="104775"/>
            <a:ext cx="10515600" cy="3568048"/>
          </a:xfrm>
        </p:spPr>
        <p:txBody>
          <a:bodyPr>
            <a:normAutofit fontScale="90000"/>
          </a:bodyPr>
          <a:lstStyle/>
          <a:p>
            <a:r>
              <a:rPr lang="en-US" altLang="ko-KR" dirty="0" err="1"/>
              <a:t>setItems</a:t>
            </a:r>
            <a:r>
              <a:rPr lang="ko-KR" altLang="en-US" dirty="0"/>
              <a:t>는 버튼이 </a:t>
            </a:r>
            <a:r>
              <a:rPr lang="ko-KR" altLang="en-US" dirty="0" err="1"/>
              <a:t>필요없어</a:t>
            </a:r>
            <a:br>
              <a:rPr lang="en-US" altLang="ko-KR" dirty="0"/>
            </a:br>
            <a:r>
              <a:rPr lang="en-US" altLang="ko-KR" dirty="0"/>
              <a:t>list</a:t>
            </a:r>
            <a:r>
              <a:rPr lang="ko-KR" altLang="en-US" dirty="0"/>
              <a:t>누르면 </a:t>
            </a:r>
            <a:r>
              <a:rPr lang="ko-KR" altLang="en-US" dirty="0" err="1"/>
              <a:t>없어지니깐</a:t>
            </a:r>
            <a:br>
              <a:rPr lang="en-US" altLang="ko-KR" dirty="0"/>
            </a:br>
            <a:r>
              <a:rPr lang="en-US" altLang="ko-KR" dirty="0" err="1"/>
              <a:t>singleChoiceItems</a:t>
            </a:r>
            <a:r>
              <a:rPr lang="ko-KR" altLang="en-US" dirty="0"/>
              <a:t>나 </a:t>
            </a:r>
            <a:r>
              <a:rPr lang="en-US" altLang="ko-KR" dirty="0" err="1"/>
              <a:t>multiChoiceItems</a:t>
            </a:r>
            <a:r>
              <a:rPr lang="ko-KR" altLang="en-US" dirty="0"/>
              <a:t>를 이용하면 </a:t>
            </a:r>
            <a:r>
              <a:rPr lang="en-US" altLang="ko-KR" dirty="0"/>
              <a:t>list</a:t>
            </a:r>
            <a:r>
              <a:rPr lang="ko-KR" altLang="en-US" dirty="0"/>
              <a:t>눌러도 없어지지는 않고 동작한다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최종적인 일은 버튼이 해주도록 하자</a:t>
            </a:r>
          </a:p>
        </p:txBody>
      </p:sp>
    </p:spTree>
    <p:extLst>
      <p:ext uri="{BB962C8B-B14F-4D97-AF65-F5344CB8AC3E}">
        <p14:creationId xmlns:p14="http://schemas.microsoft.com/office/powerpoint/2010/main" val="20091080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04775"/>
            <a:ext cx="11791950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00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52387"/>
            <a:ext cx="11982450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2669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04775"/>
            <a:ext cx="11791950" cy="664845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-1</a:t>
            </a:r>
            <a:r>
              <a:rPr lang="ko-KR" altLang="en-US" dirty="0"/>
              <a:t>로 주면 아무것도 선택안되있음</a:t>
            </a:r>
          </a:p>
        </p:txBody>
      </p:sp>
    </p:spTree>
    <p:extLst>
      <p:ext uri="{BB962C8B-B14F-4D97-AF65-F5344CB8AC3E}">
        <p14:creationId xmlns:p14="http://schemas.microsoft.com/office/powerpoint/2010/main" val="1988787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04775"/>
            <a:ext cx="11791950" cy="664845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체크박스는 </a:t>
            </a:r>
            <a:r>
              <a:rPr lang="en-US" altLang="ko-KR" dirty="0" err="1"/>
              <a:t>setMultiChoiceitems</a:t>
            </a:r>
            <a:r>
              <a:rPr lang="en-US" altLang="ko-KR" dirty="0"/>
              <a:t>()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05440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04775"/>
            <a:ext cx="11791950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9265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04775"/>
            <a:ext cx="11791950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4598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04775"/>
            <a:ext cx="11791950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9878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119193"/>
          </a:xfrm>
        </p:spPr>
        <p:txBody>
          <a:bodyPr>
            <a:normAutofit/>
          </a:bodyPr>
          <a:lstStyle/>
          <a:p>
            <a:r>
              <a:rPr lang="ko-KR" altLang="en-US" dirty="0"/>
              <a:t>여기까지 리포트 정리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+</a:t>
            </a:r>
            <a:r>
              <a:rPr lang="ko-KR" altLang="en-US" dirty="0"/>
              <a:t>초기화 문제 어떻게 할지 </a:t>
            </a:r>
            <a:r>
              <a:rPr lang="ko-KR" altLang="en-US" dirty="0" err="1"/>
              <a:t>고민해오기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9556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52387"/>
            <a:ext cx="11982450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275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52387"/>
            <a:ext cx="11982450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068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52387"/>
            <a:ext cx="11982450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80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52387"/>
            <a:ext cx="11982450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50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52387"/>
            <a:ext cx="11982450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689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" y="60007"/>
            <a:ext cx="11982450" cy="675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592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목록을 사용하는 </a:t>
            </a:r>
            <a:r>
              <a:rPr lang="en-US" altLang="ko-KR" dirty="0" err="1"/>
              <a:t>AlertDialog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309" y="1433491"/>
            <a:ext cx="9531915" cy="537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751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29</Words>
  <Application>Microsoft Office PowerPoint</Application>
  <PresentationFormat>와이드스크린</PresentationFormat>
  <Paragraphs>6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목록을 사용하는 AlertDialog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메시지랑 리스트나 레이아웃은 같은 영역에있어서 하나만 쓸 수 있다.</vt:lpstr>
      <vt:lpstr>setItems는 버튼이 필요없어 list누르면 없어지니깐 singleChoiceItems나 multiChoiceItems를 이용하면 list눌러도 없어지지는 않고 동작한다. 최종적인 일은 버튼이 해주도록 하자</vt:lpstr>
      <vt:lpstr>PowerPoint 프레젠테이션</vt:lpstr>
      <vt:lpstr>-1로 주면 아무것도 선택안되있음</vt:lpstr>
      <vt:lpstr>체크박스는 setMultiChoiceitems()</vt:lpstr>
      <vt:lpstr>PowerPoint 프레젠테이션</vt:lpstr>
      <vt:lpstr>PowerPoint 프레젠테이션</vt:lpstr>
      <vt:lpstr>PowerPoint 프레젠테이션</vt:lpstr>
      <vt:lpstr>여기까지 리포트 정리  +초기화 문제 어떻게 할지 고민해오기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영우</dc:creator>
  <cp:lastModifiedBy>HJK</cp:lastModifiedBy>
  <cp:revision>13</cp:revision>
  <dcterms:created xsi:type="dcterms:W3CDTF">2018-11-08T01:46:45Z</dcterms:created>
  <dcterms:modified xsi:type="dcterms:W3CDTF">2019-01-04T14:11:06Z</dcterms:modified>
</cp:coreProperties>
</file>

<file path=docProps/thumbnail.jpeg>
</file>